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65F720-697C-4915-91ED-FC417F3FC7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A9941E-3A6A-4A8C-939E-A47ADDDE7AB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Introduction to Problem Solving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Components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One must be able to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identify where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inputs,processing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outputs are taking place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within an algorithm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Input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Processing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Output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 flowchart is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pictorial representation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 by step solution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a problem.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Start/stop </a:t>
            </a:r>
          </a:p>
          <a:p>
            <a:r>
              <a:rPr lang="en-IN" dirty="0" err="1" smtClean="0">
                <a:latin typeface="Arial" pitchFamily="34" charset="0"/>
                <a:cs typeface="Arial" pitchFamily="34" charset="0"/>
              </a:rPr>
              <a:t>Input/Output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Processing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Decision Box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Writing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142984"/>
            <a:ext cx="7504960" cy="5105416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To write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algorithms,such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 language should be used that is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close enough to the programming language(s).so that a hand translation is relatively easy to accomplish.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Identifiers: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Identifiers are 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names given to various components of a program by the programmer.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eg:To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variables that hold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values,to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functions ,modules etc.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While choosing names for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identifiers,make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sure that these are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meaningful and not unnecessarily long or short names.</a:t>
            </a:r>
          </a:p>
          <a:p>
            <a:r>
              <a:rPr lang="en-IN" b="1" u="sng" dirty="0" smtClean="0">
                <a:latin typeface="Arial" pitchFamily="34" charset="0"/>
                <a:cs typeface="Arial" pitchFamily="34" charset="0"/>
              </a:rPr>
              <a:t>Assignment: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assignment of values to variables is done through assignment statement as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Variable    &lt;----      &lt;expression&gt;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In an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algorithm,the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left arrow denotes the act of assigning the value of its right hand side to the variable on its left.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u="sng" dirty="0" smtClean="0"/>
              <a:t>Sequence: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steps of an algorithm are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executed in the sequence of top to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bottom.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after another so steps must be listed in the correct order.</a:t>
            </a:r>
          </a:p>
          <a:p>
            <a:r>
              <a:rPr lang="en-IN" b="1" u="sng" dirty="0" smtClean="0">
                <a:latin typeface="Arial" pitchFamily="34" charset="0"/>
                <a:cs typeface="Arial" pitchFamily="34" charset="0"/>
              </a:rPr>
              <a:t>Selection/Conditional statements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 conditional statement in an algorithm takes the following form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If condition: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      statement     #block1      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Refer pg no 116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Repetition:</a:t>
            </a:r>
          </a:p>
          <a:p>
            <a:r>
              <a:rPr lang="en-IN" dirty="0" smtClean="0"/>
              <a:t>A looping statement (also called iteration statement)lets you repeat a set of statements depending upon a </a:t>
            </a:r>
            <a:r>
              <a:rPr lang="en-IN" dirty="0" err="1" smtClean="0"/>
              <a:t>condition.To</a:t>
            </a:r>
            <a:r>
              <a:rPr lang="en-IN" dirty="0" smtClean="0"/>
              <a:t> accomplish  </a:t>
            </a:r>
            <a:r>
              <a:rPr lang="en-IN" dirty="0" err="1" smtClean="0"/>
              <a:t>iteration,the</a:t>
            </a:r>
            <a:r>
              <a:rPr lang="en-IN" dirty="0" smtClean="0"/>
              <a:t> for loop and while loop are used.</a:t>
            </a:r>
          </a:p>
          <a:p>
            <a:r>
              <a:rPr lang="en-IN" dirty="0" smtClean="0"/>
              <a:t>For loop</a:t>
            </a:r>
          </a:p>
          <a:p>
            <a:r>
              <a:rPr lang="en-IN" dirty="0" smtClean="0"/>
              <a:t>While loop    Refer pg no -116,117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Flow chart -&gt; Refer pg no 117,118,119</a:t>
            </a:r>
          </a:p>
          <a:p>
            <a:r>
              <a:rPr lang="en-IN" b="1" dirty="0" err="1" smtClean="0"/>
              <a:t>Pseudocode</a:t>
            </a:r>
            <a:r>
              <a:rPr lang="en-IN" b="1" dirty="0" smtClean="0"/>
              <a:t>:</a:t>
            </a:r>
          </a:p>
          <a:p>
            <a:r>
              <a:rPr lang="en-IN" dirty="0" smtClean="0"/>
              <a:t>It is an informal way of describing the steps of a program’s solution without using any strict programming language syntax or underlying technology considerations.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</a:t>
            </a:r>
            <a:r>
              <a:rPr lang="en-IN" dirty="0" err="1" smtClean="0"/>
              <a:t>pseudocode,usually</a:t>
            </a:r>
            <a:r>
              <a:rPr lang="en-IN" dirty="0" smtClean="0"/>
              <a:t> the instruction are written in upper-</a:t>
            </a:r>
            <a:r>
              <a:rPr lang="en-IN" dirty="0" err="1" smtClean="0"/>
              <a:t>case,variables</a:t>
            </a:r>
            <a:r>
              <a:rPr lang="en-IN" dirty="0" smtClean="0"/>
              <a:t> in lowercase and messages in sentence case.</a:t>
            </a:r>
          </a:p>
          <a:p>
            <a:r>
              <a:rPr lang="en-IN" dirty="0" smtClean="0"/>
              <a:t>Advantages and disadvantages of </a:t>
            </a:r>
            <a:r>
              <a:rPr lang="en-IN" dirty="0" err="1" smtClean="0"/>
              <a:t>Pseudocode</a:t>
            </a:r>
            <a:r>
              <a:rPr lang="en-IN" dirty="0" smtClean="0"/>
              <a:t>:</a:t>
            </a:r>
          </a:p>
          <a:p>
            <a:r>
              <a:rPr lang="en-IN" dirty="0" smtClean="0"/>
              <a:t>It is very useful and helpful tool in algorithm.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Advantages:</a:t>
            </a:r>
          </a:p>
          <a:p>
            <a:r>
              <a:rPr lang="en-IN" dirty="0" smtClean="0"/>
              <a:t>It uses a language similar to everyday </a:t>
            </a:r>
            <a:r>
              <a:rPr lang="en-IN" dirty="0" err="1" smtClean="0"/>
              <a:t>English,thus</a:t>
            </a:r>
            <a:r>
              <a:rPr lang="en-IN" dirty="0" smtClean="0"/>
              <a:t> is easy to understand.</a:t>
            </a:r>
          </a:p>
          <a:p>
            <a:r>
              <a:rPr lang="en-IN" dirty="0" smtClean="0"/>
              <a:t>It highlights the sequence of instructions.</a:t>
            </a:r>
          </a:p>
          <a:p>
            <a:r>
              <a:rPr lang="en-IN" dirty="0" smtClean="0"/>
              <a:t>The structure of an algorithm is clearly visible through </a:t>
            </a:r>
            <a:r>
              <a:rPr lang="en-IN" dirty="0" err="1" smtClean="0"/>
              <a:t>pseudocode,selection</a:t>
            </a:r>
            <a:r>
              <a:rPr lang="en-IN" dirty="0" smtClean="0"/>
              <a:t> and repetition blocks.</a:t>
            </a:r>
          </a:p>
          <a:p>
            <a:r>
              <a:rPr lang="en-IN" dirty="0" smtClean="0"/>
              <a:t>It can be easily modified without worrying about any dependencies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Disadvantages:</a:t>
            </a:r>
          </a:p>
          <a:p>
            <a:r>
              <a:rPr lang="en-IN" dirty="0" smtClean="0"/>
              <a:t>It is not a visual tool like flowcharts.</a:t>
            </a:r>
          </a:p>
          <a:p>
            <a:r>
              <a:rPr lang="en-IN" dirty="0" smtClean="0"/>
              <a:t>Since there is no accepted standard for </a:t>
            </a:r>
            <a:r>
              <a:rPr lang="en-IN" dirty="0" err="1" smtClean="0"/>
              <a:t>pseudocode,so</a:t>
            </a:r>
            <a:r>
              <a:rPr lang="en-IN" dirty="0" smtClean="0"/>
              <a:t> it varies from programmer to programmer.</a:t>
            </a:r>
          </a:p>
          <a:p>
            <a:r>
              <a:rPr lang="en-IN" dirty="0" smtClean="0"/>
              <a:t>It can only be tested on </a:t>
            </a:r>
            <a:r>
              <a:rPr lang="en-IN" dirty="0" err="1" smtClean="0"/>
              <a:t>paper,there</a:t>
            </a:r>
            <a:r>
              <a:rPr lang="en-IN" dirty="0" smtClean="0"/>
              <a:t> is no program available to test it.</a:t>
            </a:r>
          </a:p>
          <a:p>
            <a:r>
              <a:rPr lang="en-IN" dirty="0" smtClean="0"/>
              <a:t>it is an informal representation of an algorithm.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Arial" pitchFamily="34" charset="0"/>
                <a:cs typeface="Arial" pitchFamily="34" charset="0"/>
              </a:rPr>
              <a:t>Decomposition: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process of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breaking down a big or complex problem into a set of smaller sub-processes in order to understand a problem or situation better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is known as decomposition.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Refer pg no-121</a:t>
            </a:r>
          </a:p>
          <a:p>
            <a:r>
              <a:rPr lang="en-IN" dirty="0" smtClean="0"/>
              <a:t>Verifying an algorithm:</a:t>
            </a:r>
          </a:p>
          <a:p>
            <a:pPr>
              <a:buNone/>
            </a:pPr>
            <a:r>
              <a:rPr lang="en-IN" dirty="0" smtClean="0"/>
              <a:t>For larger </a:t>
            </a:r>
            <a:r>
              <a:rPr lang="en-IN" dirty="0" err="1" smtClean="0"/>
              <a:t>algorithms,we</a:t>
            </a:r>
            <a:r>
              <a:rPr lang="en-IN" dirty="0" smtClean="0"/>
              <a:t> may want to verify the intermediate results too of various steps of the </a:t>
            </a:r>
            <a:r>
              <a:rPr lang="en-IN" dirty="0" err="1" smtClean="0"/>
              <a:t>algorithm.And</a:t>
            </a:r>
            <a:r>
              <a:rPr lang="en-IN" dirty="0" smtClean="0"/>
              <a:t> for such </a:t>
            </a:r>
            <a:r>
              <a:rPr lang="en-IN" dirty="0" err="1" smtClean="0"/>
              <a:t>requirements,a</a:t>
            </a:r>
            <a:r>
              <a:rPr lang="en-IN" dirty="0" smtClean="0"/>
              <a:t> useful mechanism of verifying algorithm called Dry-Run is used.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Dry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IN" dirty="0" smtClean="0"/>
              <a:t>A dry run is the process of a programmer manually working through their code to trace the value of </a:t>
            </a:r>
            <a:r>
              <a:rPr lang="en-IN" dirty="0" err="1" smtClean="0"/>
              <a:t>variables.There</a:t>
            </a:r>
            <a:r>
              <a:rPr lang="en-IN" dirty="0" smtClean="0"/>
              <a:t> is no software involved in this process.</a:t>
            </a:r>
          </a:p>
          <a:p>
            <a:r>
              <a:rPr lang="en-IN" dirty="0" smtClean="0"/>
              <a:t>Characteristics of a dry run are:</a:t>
            </a:r>
          </a:p>
          <a:p>
            <a:r>
              <a:rPr lang="en-IN" dirty="0" smtClean="0"/>
              <a:t>It is carried out during </a:t>
            </a:r>
            <a:r>
              <a:rPr lang="en-IN" dirty="0" err="1" smtClean="0"/>
              <a:t>design,implementation,testing</a:t>
            </a:r>
            <a:r>
              <a:rPr lang="en-IN" dirty="0" smtClean="0"/>
              <a:t> or maintenance.</a:t>
            </a:r>
          </a:p>
          <a:p>
            <a:r>
              <a:rPr lang="en-IN" dirty="0" smtClean="0"/>
              <a:t>It is used to identify the logic errors in a code.</a:t>
            </a:r>
          </a:p>
          <a:p>
            <a:r>
              <a:rPr lang="en-IN" dirty="0" smtClean="0"/>
              <a:t>It cannot find the execution errors in a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Refer pg no 123</a:t>
            </a:r>
          </a:p>
          <a:p>
            <a:r>
              <a:rPr lang="en-IN" dirty="0" smtClean="0"/>
              <a:t>Comparing Algorithms:</a:t>
            </a:r>
          </a:p>
          <a:p>
            <a:r>
              <a:rPr lang="en-IN" dirty="0" smtClean="0"/>
              <a:t>Major factors it takes to find the solution and</a:t>
            </a:r>
          </a:p>
          <a:p>
            <a:r>
              <a:rPr lang="en-IN" dirty="0" smtClean="0"/>
              <a:t>The resources which are consumed in the process.</a:t>
            </a:r>
          </a:p>
          <a:p>
            <a:r>
              <a:rPr lang="en-IN" dirty="0" smtClean="0"/>
              <a:t>For buying a </a:t>
            </a:r>
            <a:r>
              <a:rPr lang="en-IN" dirty="0" err="1" smtClean="0"/>
              <a:t>car:speed</a:t>
            </a:r>
            <a:r>
              <a:rPr lang="en-IN" dirty="0"/>
              <a:t> </a:t>
            </a:r>
            <a:r>
              <a:rPr lang="en-IN" dirty="0" smtClean="0"/>
              <a:t>and fuel consumption.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Similarly,for</a:t>
            </a:r>
            <a:r>
              <a:rPr lang="en-IN" dirty="0" smtClean="0"/>
              <a:t> </a:t>
            </a:r>
            <a:r>
              <a:rPr lang="en-IN" dirty="0" err="1" smtClean="0"/>
              <a:t>algorithms,the</a:t>
            </a:r>
            <a:r>
              <a:rPr lang="en-IN" dirty="0" smtClean="0"/>
              <a:t> two deciding factors are:</a:t>
            </a:r>
          </a:p>
          <a:p>
            <a:r>
              <a:rPr lang="en-IN" dirty="0" smtClean="0"/>
              <a:t>Space-wise efficiency- How much amount of memory space the algorithm will take up </a:t>
            </a:r>
            <a:r>
              <a:rPr lang="en-IN" dirty="0" err="1" smtClean="0"/>
              <a:t>defore</a:t>
            </a:r>
            <a:r>
              <a:rPr lang="en-IN" dirty="0" smtClean="0"/>
              <a:t> it </a:t>
            </a:r>
            <a:r>
              <a:rPr lang="en-IN" dirty="0" err="1" smtClean="0"/>
              <a:t>terminates.For</a:t>
            </a:r>
            <a:r>
              <a:rPr lang="en-IN" dirty="0" smtClean="0"/>
              <a:t> </a:t>
            </a:r>
            <a:r>
              <a:rPr lang="en-IN" dirty="0" err="1" smtClean="0"/>
              <a:t>this,we</a:t>
            </a:r>
            <a:r>
              <a:rPr lang="en-IN" dirty="0" smtClean="0"/>
              <a:t> consider the amount of data the algorithm uses while running.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Time-wise efficiency:</a:t>
            </a:r>
          </a:p>
          <a:p>
            <a:r>
              <a:rPr lang="en-IN" dirty="0" smtClean="0"/>
              <a:t>How much time the algorithm takes to </a:t>
            </a:r>
            <a:r>
              <a:rPr lang="en-IN" dirty="0" err="1" smtClean="0"/>
              <a:t>complete.This</a:t>
            </a:r>
            <a:r>
              <a:rPr lang="en-IN" dirty="0" smtClean="0"/>
              <a:t> factor is dependent on so many issues like RAM </a:t>
            </a:r>
            <a:r>
              <a:rPr lang="en-IN" dirty="0" err="1" smtClean="0"/>
              <a:t>available,programming</a:t>
            </a:r>
            <a:r>
              <a:rPr lang="en-IN" dirty="0" smtClean="0"/>
              <a:t> language </a:t>
            </a:r>
            <a:r>
              <a:rPr lang="en-IN" dirty="0" err="1" smtClean="0"/>
              <a:t>chosen,the</a:t>
            </a:r>
            <a:r>
              <a:rPr lang="en-IN" dirty="0" smtClean="0"/>
              <a:t> hardware platform and many others.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Computer science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Writing a computer program/software by determining a well-defined series of smaller steps(mostly in the form of modules and functions) to solve the problem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or achieve a desired outcome</a:t>
            </a:r>
            <a:r>
              <a:rPr lang="en-I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decompose the task of creating a mobile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app,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would need to know the answer to a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series of smaller problems: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Kind of app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is to be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created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target audience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for the app is.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user interface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of the app will be(what all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screens,type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of input etc)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app’s graphics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will look like</a:t>
            </a:r>
          </a:p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Audio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will be included.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Software/platform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will be used to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build the app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How the user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will navigate the app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Additional services will be required for the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app,database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etc.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How 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 will be tested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>
                <a:latin typeface="Arial" pitchFamily="34" charset="0"/>
                <a:cs typeface="Arial" pitchFamily="34" charset="0"/>
              </a:rPr>
              <a:t>Need for decomposition: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Decomposing a problem into 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smaller sub-problems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is important because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large problems are disproportionately harder to solve than smaller problems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Designing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Each operation must be definite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.-&gt;x=6/0 ‘add 3 or 8 to a’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Each operation must be effective. -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&gt;integers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Each operation must be finite –&gt; the algorithm should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terminate after a finite number of operations.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a Good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Precision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-An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algorithm should be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precise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,its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steps should be precisely defined.</a:t>
            </a: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.Uniqueness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-Every step should be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uniquely contribute to the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algorithm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.It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is only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dependent on the input and the result of a preceding steps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IN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Finiteness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-Algorithm must be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finite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.It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must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repeat the steps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endlessly.It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will stop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after a finite number of instructions have been executed.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4.Input-An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algorithm requires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 specific type of input to work upon.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5.Output-An algorithm produces output as per the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stated objectives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and the input it has received.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943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Introduction to Problem Solving</vt:lpstr>
      <vt:lpstr>Slide 2</vt:lpstr>
      <vt:lpstr>Slide 3</vt:lpstr>
      <vt:lpstr>Slide 4</vt:lpstr>
      <vt:lpstr>Slide 5</vt:lpstr>
      <vt:lpstr>Slide 6</vt:lpstr>
      <vt:lpstr>Designing Algorithms</vt:lpstr>
      <vt:lpstr>Characteristics of a Good Algorithm</vt:lpstr>
      <vt:lpstr>Slide 9</vt:lpstr>
      <vt:lpstr>Components of an Algorithm</vt:lpstr>
      <vt:lpstr>Flow Chart</vt:lpstr>
      <vt:lpstr>Writing Algorithms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Dry Run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Problem Solving</dc:title>
  <dc:creator>sns</dc:creator>
  <cp:lastModifiedBy>sns</cp:lastModifiedBy>
  <cp:revision>13</cp:revision>
  <dcterms:created xsi:type="dcterms:W3CDTF">2022-09-13T03:53:10Z</dcterms:created>
  <dcterms:modified xsi:type="dcterms:W3CDTF">2022-09-13T07:52:05Z</dcterms:modified>
</cp:coreProperties>
</file>